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ontserrat" panose="020B0604020202020204" charset="0"/>
      <p:regular r:id="rId15"/>
      <p:bold r:id="rId16"/>
    </p:embeddedFont>
    <p:embeddedFont>
      <p:font typeface="Playfair Display"/>
      <p:regular r:id="rId17"/>
      <p:bold r:id="rId18"/>
      <p:italic r:id="rId19"/>
      <p:boldItalic r:id="rId20"/>
    </p:embeddedFont>
    <p:embeddedFont>
      <p:font typeface="Oswald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5775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659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767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603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51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58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07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419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497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37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416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4427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113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894525"/>
            <a:ext cx="8455500" cy="265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700"/>
              <a:t>Le Voyage de Notre Vie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57708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Christina Collins and Monique Latif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Londres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29505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/>
              <a:t>Ensuite, on prendra le train à Londres. On boira du thé avec la Reine </a:t>
            </a:r>
            <a:r>
              <a:rPr lang="en" sz="3000" dirty="0" smtClean="0"/>
              <a:t>d’Angleterre</a:t>
            </a:r>
            <a:r>
              <a:rPr lang="en" sz="3000" dirty="0"/>
              <a:t>.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800" y="1334587"/>
            <a:ext cx="4919501" cy="313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La Chine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38154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On ira en avion. On verra La Grande Muraille. On y prendra les photos.</a:t>
            </a:r>
          </a:p>
        </p:txBody>
      </p:sp>
      <p:pic>
        <p:nvPicPr>
          <p:cNvPr id="128" name="Shape 128" descr="La Grande Muraille sur le site de Mutianyu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5475" y="1234075"/>
            <a:ext cx="4198499" cy="314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22925" y="59152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0"/>
              <a:t> La Fin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837450"/>
            <a:ext cx="3232500" cy="373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Quand nous aurons beaucoup d’argent, nous irons en vacances en avion. On partira le 16 juin. </a:t>
            </a:r>
          </a:p>
        </p:txBody>
      </p:sp>
      <p:pic>
        <p:nvPicPr>
          <p:cNvPr id="65" name="Shape 65" descr="airplane-flying-in-sky-night-download-yoyo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0800" y="930500"/>
            <a:ext cx="5116752" cy="319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Le Maroc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319575"/>
            <a:ext cx="3587700" cy="324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D’abord, on ira au Maroc et on visitera El Badi Palace.</a:t>
            </a:r>
          </a:p>
        </p:txBody>
      </p:sp>
      <p:pic>
        <p:nvPicPr>
          <p:cNvPr id="72" name="Shape 72" descr="el badi palac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9474" y="1175924"/>
            <a:ext cx="4525775" cy="311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L’Algérie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37233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Après, on visitera le Maroc, on ira en Algérie. S’il fait beau, on ira au Jardin d’Essai du Hamma.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6324" y="1079950"/>
            <a:ext cx="4473226" cy="298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L’Italie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319575"/>
            <a:ext cx="3461100" cy="324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/>
              <a:t>Ensuite, on ira en Italie en bateau </a:t>
            </a:r>
            <a:r>
              <a:rPr lang="en" sz="3000" dirty="0" smtClean="0"/>
              <a:t>tr</a:t>
            </a:r>
            <a:r>
              <a:rPr lang="en-US" sz="3000" dirty="0" smtClean="0"/>
              <a:t>è</a:t>
            </a:r>
            <a:r>
              <a:rPr lang="en" sz="3000" dirty="0" smtClean="0"/>
              <a:t>s </a:t>
            </a:r>
            <a:r>
              <a:rPr lang="en" sz="3000" dirty="0"/>
              <a:t>chic. On visitera le colisée à Rome.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4849" y="922149"/>
            <a:ext cx="5011322" cy="333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Paris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33255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On ira à Paris aussi. On verra La Tour Eiffel et on mangera les crêpes.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8700" y="914100"/>
            <a:ext cx="4630150" cy="347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Provence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3481800" cy="33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Après, on ira en Provence. On y fera une promenade à vélo dans les champs de lavande. 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6300" y="1234075"/>
            <a:ext cx="4456009" cy="334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Sorbet aux fraises (Provence)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72325" y="1017725"/>
            <a:ext cx="42357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/>
              <a:t>Ingrédients: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2 </a:t>
            </a:r>
            <a:r>
              <a:rPr lang="en" sz="2400" dirty="0" smtClean="0"/>
              <a:t>livres </a:t>
            </a:r>
            <a:r>
              <a:rPr lang="en" sz="2400" dirty="0"/>
              <a:t>de fraises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1 citron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2 tasses de sucre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1 tasse d’eau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Un peu de vanille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7575" y="1091525"/>
            <a:ext cx="5027336" cy="3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27B0">
            <a:alpha val="48190"/>
          </a:srgbClr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La Suisse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40254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On ira en Suisse en hélicoptère. On fera du ski dans Les Alpes avec les chiens.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3125" y="1297475"/>
            <a:ext cx="4740875" cy="3207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On-screen Show (16:9)</PresentationFormat>
  <Paragraphs>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Montserrat</vt:lpstr>
      <vt:lpstr>Playfair Display</vt:lpstr>
      <vt:lpstr>Oswald</vt:lpstr>
      <vt:lpstr>pop</vt:lpstr>
      <vt:lpstr>Le Voyage de Notre Vie</vt:lpstr>
      <vt:lpstr>PowerPoint Presentation</vt:lpstr>
      <vt:lpstr>Le Maroc</vt:lpstr>
      <vt:lpstr>L’Algérie</vt:lpstr>
      <vt:lpstr>L’Italie</vt:lpstr>
      <vt:lpstr>Paris</vt:lpstr>
      <vt:lpstr>Provence</vt:lpstr>
      <vt:lpstr>Sorbet aux fraises (Provence)</vt:lpstr>
      <vt:lpstr>La Suisse</vt:lpstr>
      <vt:lpstr>Londres</vt:lpstr>
      <vt:lpstr>La Chine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Voyage de Notre Vie</dc:title>
  <dc:creator>LeClair-Ash, Ann D</dc:creator>
  <cp:lastModifiedBy>LeClair-Ash, Ann D</cp:lastModifiedBy>
  <cp:revision>3</cp:revision>
  <dcterms:modified xsi:type="dcterms:W3CDTF">2017-05-06T02:19:46Z</dcterms:modified>
</cp:coreProperties>
</file>