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sldIdLst>
    <p:sldId id="256" r:id="rId2"/>
    <p:sldId id="265" r:id="rId3"/>
    <p:sldId id="257" r:id="rId4"/>
    <p:sldId id="260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2959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8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6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38193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04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77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3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3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2174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91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81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nn.com/videos/world/2015/11/15/paris-attacks-tic-toc-robertson-pkg.cnn/video/playlists/paris-shooting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_hoMig06M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949" y="570950"/>
            <a:ext cx="9595590" cy="3808675"/>
          </a:xfrm>
        </p:spPr>
        <p:txBody>
          <a:bodyPr/>
          <a:lstStyle/>
          <a:p>
            <a:r>
              <a:rPr lang="fr-FR" sz="3900" cap="none" dirty="0" smtClean="0"/>
              <a:t>Vendredi </a:t>
            </a:r>
            <a:r>
              <a:rPr lang="fr-FR" sz="3900" cap="none" dirty="0"/>
              <a:t>soir, </a:t>
            </a:r>
            <a:r>
              <a:rPr lang="fr-FR" sz="3900" cap="none" dirty="0" smtClean="0"/>
              <a:t>des terroristes armés </a:t>
            </a:r>
            <a:br>
              <a:rPr lang="fr-FR" sz="3900" cap="none" dirty="0" smtClean="0"/>
            </a:br>
            <a:r>
              <a:rPr lang="fr-FR" sz="3900" cap="none" dirty="0" smtClean="0"/>
              <a:t>ont commis une série d’attentats à Paris. </a:t>
            </a:r>
            <a:br>
              <a:rPr lang="fr-FR" sz="3900" cap="none" dirty="0" smtClean="0"/>
            </a:br>
            <a:r>
              <a:rPr lang="fr-FR" sz="3900" cap="none" dirty="0" smtClean="0"/>
              <a:t/>
            </a:r>
            <a:br>
              <a:rPr lang="fr-FR" sz="3900" cap="none" dirty="0" smtClean="0"/>
            </a:br>
            <a:r>
              <a:rPr lang="fr-FR" sz="3900" cap="none" dirty="0" smtClean="0"/>
              <a:t>Plus de 120 </a:t>
            </a:r>
            <a:r>
              <a:rPr lang="fr-FR" sz="3900" cap="none" dirty="0"/>
              <a:t>personnes sont mortes dans des </a:t>
            </a:r>
            <a:r>
              <a:rPr lang="fr-FR" sz="3900" cap="none" dirty="0" smtClean="0"/>
              <a:t>attaques, avec plus de 350 blessés, </a:t>
            </a:r>
            <a:r>
              <a:rPr lang="fr-FR" sz="3900" cap="none" dirty="0"/>
              <a:t>dans 6 </a:t>
            </a:r>
            <a:r>
              <a:rPr lang="fr-FR" sz="3900" cap="none" dirty="0" smtClean="0"/>
              <a:t>endroits </a:t>
            </a:r>
            <a:r>
              <a:rPr lang="fr-FR" sz="2800" i="1" cap="none" dirty="0" smtClean="0"/>
              <a:t>(locations) </a:t>
            </a:r>
            <a:r>
              <a:rPr lang="fr-FR" sz="3900" cap="none" dirty="0"/>
              <a:t>de Paris.</a:t>
            </a:r>
            <a:endParaRPr lang="en-US" sz="39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44" y="4354225"/>
            <a:ext cx="4381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CNN </a:t>
            </a:r>
            <a:r>
              <a:rPr lang="fr-FR" dirty="0" err="1" smtClean="0"/>
              <a:t>Video</a:t>
            </a:r>
            <a:r>
              <a:rPr lang="fr-FR" dirty="0"/>
              <a:t>: </a:t>
            </a:r>
            <a:r>
              <a:rPr lang="fr-FR" sz="1000" dirty="0"/>
              <a:t>http://www.cnn.com/videos/world/2015/11/15/paris-attacks-tic-toc-robertson-pkg.cnn/video/playlists/paris-shootings/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7" y="1739788"/>
            <a:ext cx="7702946" cy="43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393192"/>
            <a:ext cx="9601200" cy="1485900"/>
          </a:xfrm>
        </p:spPr>
        <p:txBody>
          <a:bodyPr>
            <a:normAutofit/>
          </a:bodyPr>
          <a:lstStyle/>
          <a:p>
            <a:r>
              <a:rPr lang="fr-FR" b="1" dirty="0"/>
              <a:t>Pourquoi </a:t>
            </a:r>
            <a:r>
              <a:rPr lang="fr-FR" b="1" dirty="0" smtClean="0"/>
              <a:t>la France? 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148" y="1250442"/>
            <a:ext cx="10232008" cy="5265783"/>
          </a:xfrm>
        </p:spPr>
        <p:txBody>
          <a:bodyPr>
            <a:noAutofit/>
          </a:bodyPr>
          <a:lstStyle/>
          <a:p>
            <a:r>
              <a:rPr lang="fr-FR" sz="2900" dirty="0"/>
              <a:t>La France, comme d’autres pays (ex</a:t>
            </a:r>
            <a:r>
              <a:rPr lang="fr-FR" sz="2900" dirty="0" smtClean="0"/>
              <a:t>. </a:t>
            </a:r>
            <a:r>
              <a:rPr lang="fr-FR" sz="2900" dirty="0"/>
              <a:t>les Etats-Unis), est </a:t>
            </a:r>
            <a:r>
              <a:rPr lang="fr-FR" sz="2900" dirty="0" smtClean="0"/>
              <a:t>               </a:t>
            </a:r>
            <a:r>
              <a:rPr lang="fr-FR" sz="2900" b="1" u="sng" dirty="0" smtClean="0"/>
              <a:t>en </a:t>
            </a:r>
            <a:r>
              <a:rPr lang="fr-FR" sz="2900" b="1" u="sng" dirty="0"/>
              <a:t>guerre contre les terroristes </a:t>
            </a:r>
            <a:r>
              <a:rPr lang="fr-FR" sz="2900" dirty="0"/>
              <a:t>de l’Etat islamique </a:t>
            </a:r>
            <a:r>
              <a:rPr lang="fr-FR" sz="2900" dirty="0" smtClean="0"/>
              <a:t>(ISIS). </a:t>
            </a:r>
          </a:p>
          <a:p>
            <a:r>
              <a:rPr lang="fr-FR" sz="2900" dirty="0" smtClean="0"/>
              <a:t>Les terroristes de l’Etat islamique ont le </a:t>
            </a:r>
            <a:r>
              <a:rPr lang="fr-FR" sz="2900" dirty="0"/>
              <a:t>contrôle d’une </a:t>
            </a:r>
            <a:r>
              <a:rPr lang="fr-FR" sz="2900" dirty="0" smtClean="0"/>
              <a:t>             partie </a:t>
            </a:r>
            <a:r>
              <a:rPr lang="fr-FR" sz="2900" dirty="0"/>
              <a:t>de deux pays : </a:t>
            </a:r>
            <a:r>
              <a:rPr lang="fr-FR" sz="2900" b="1" dirty="0"/>
              <a:t>la Syrie et l’Irak</a:t>
            </a:r>
            <a:r>
              <a:rPr lang="fr-FR" sz="2900" dirty="0"/>
              <a:t>. </a:t>
            </a:r>
            <a:endParaRPr lang="fr-FR" sz="2900" dirty="0" smtClean="0"/>
          </a:p>
          <a:p>
            <a:r>
              <a:rPr lang="fr-FR" sz="2900" dirty="0" smtClean="0"/>
              <a:t>Depuis </a:t>
            </a:r>
            <a:r>
              <a:rPr lang="fr-FR" sz="2900" dirty="0"/>
              <a:t>2014, </a:t>
            </a:r>
            <a:r>
              <a:rPr lang="fr-FR" sz="2900" b="1" u="sng" dirty="0"/>
              <a:t>des avions français ont lancé des bombes</a:t>
            </a:r>
            <a:r>
              <a:rPr lang="fr-FR" sz="2900" dirty="0"/>
              <a:t> en Irak contre ces terroristes. </a:t>
            </a:r>
            <a:endParaRPr lang="fr-FR" sz="2900" dirty="0" smtClean="0"/>
          </a:p>
          <a:p>
            <a:r>
              <a:rPr lang="fr-FR" sz="2900" dirty="0" smtClean="0"/>
              <a:t>Et </a:t>
            </a:r>
            <a:r>
              <a:rPr lang="fr-FR" sz="2900" dirty="0"/>
              <a:t>depuis quelques semaines, ils en ont lancé contre eux en Syrie. </a:t>
            </a:r>
            <a:r>
              <a:rPr lang="fr-FR" sz="2900" dirty="0" smtClean="0"/>
              <a:t>Ces terroristes veulent attaquer les pays pour la vengeance. </a:t>
            </a:r>
          </a:p>
          <a:p>
            <a:r>
              <a:rPr lang="fr-FR" sz="2900" dirty="0" smtClean="0"/>
              <a:t>La France a été aussi attaqué </a:t>
            </a:r>
            <a:r>
              <a:rPr lang="fr-FR" sz="2900" dirty="0"/>
              <a:t>en janvier par des terroristes.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0" y="304292"/>
            <a:ext cx="1828800" cy="2517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94" y="3118826"/>
            <a:ext cx="2140406" cy="13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4" y="-1033199"/>
            <a:ext cx="9081886" cy="12817616"/>
          </a:xfrm>
        </p:spPr>
      </p:pic>
      <p:sp>
        <p:nvSpPr>
          <p:cNvPr id="5" name="Rectangle 4"/>
          <p:cNvSpPr/>
          <p:nvPr/>
        </p:nvSpPr>
        <p:spPr>
          <a:xfrm>
            <a:off x="1074420" y="-246888"/>
            <a:ext cx="2724912" cy="7295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 </a:t>
            </a:r>
            <a:r>
              <a:rPr lang="en-US" dirty="0" err="1"/>
              <a:t>a</a:t>
            </a:r>
            <a:r>
              <a:rPr lang="en-US" dirty="0" err="1" smtClean="0"/>
              <a:t>ttentats</a:t>
            </a:r>
            <a:r>
              <a:rPr lang="en-US" dirty="0" smtClean="0"/>
              <a:t> du 13 </a:t>
            </a:r>
            <a:r>
              <a:rPr lang="en-US" dirty="0" err="1" smtClean="0"/>
              <a:t>novembre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au Bataclan qu’il y a eu le plus de victimes – 89 morts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Un groupe de rock américain était la musique pour le concert. Ils ont échappé. </a:t>
            </a:r>
            <a:endParaRPr lang="fr-F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83" y="3422650"/>
            <a:ext cx="5905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8216"/>
            <a:ext cx="9994900" cy="14859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Pourquoi est-ce que les terroristes ont </a:t>
            </a:r>
            <a:r>
              <a:rPr lang="fr-FR" b="1" dirty="0"/>
              <a:t>choisi de tuer ces </a:t>
            </a:r>
            <a:r>
              <a:rPr lang="fr-FR" b="1" dirty="0" smtClean="0"/>
              <a:t>gens-là </a:t>
            </a:r>
            <a:r>
              <a:rPr lang="fr-FR" b="1" dirty="0"/>
              <a:t>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967" y="1448524"/>
            <a:ext cx="10930466" cy="3581400"/>
          </a:xfrm>
        </p:spPr>
        <p:txBody>
          <a:bodyPr>
            <a:normAutofit/>
          </a:bodyPr>
          <a:lstStyle/>
          <a:p>
            <a:r>
              <a:rPr lang="fr-FR" sz="2800" dirty="0"/>
              <a:t>Les terroristes ont tué des gens qui </a:t>
            </a:r>
            <a:r>
              <a:rPr lang="fr-FR" sz="2800" dirty="0" smtClean="0"/>
              <a:t>étaient: </a:t>
            </a:r>
          </a:p>
          <a:p>
            <a:pPr lvl="1"/>
            <a:r>
              <a:rPr lang="fr-FR" sz="2800" u="sng" dirty="0" smtClean="0"/>
              <a:t>au restaurant, dans </a:t>
            </a:r>
            <a:r>
              <a:rPr lang="fr-FR" sz="2800" u="sng" dirty="0"/>
              <a:t>une salle de concert ou </a:t>
            </a:r>
            <a:r>
              <a:rPr lang="fr-FR" sz="2800" u="sng" dirty="0" smtClean="0"/>
              <a:t>à </a:t>
            </a:r>
            <a:r>
              <a:rPr lang="fr-FR" sz="2800" u="sng" dirty="0"/>
              <a:t>un match de foot</a:t>
            </a:r>
            <a:r>
              <a:rPr lang="fr-FR" sz="2800" dirty="0"/>
              <a:t>. </a:t>
            </a:r>
            <a:endParaRPr lang="fr-FR" sz="2800" dirty="0" smtClean="0"/>
          </a:p>
          <a:p>
            <a:pPr marL="530352" lvl="1" indent="0">
              <a:buNone/>
            </a:pPr>
            <a:r>
              <a:rPr lang="fr-FR" sz="2800" i="0" dirty="0" smtClean="0"/>
              <a:t>Les terroristes ont choisi des </a:t>
            </a:r>
            <a:r>
              <a:rPr lang="fr-FR" sz="2800" b="1" i="0" dirty="0" smtClean="0"/>
              <a:t>endroits </a:t>
            </a:r>
            <a:r>
              <a:rPr lang="fr-FR" sz="2800" b="1" i="0" dirty="0"/>
              <a:t>de </a:t>
            </a:r>
            <a:r>
              <a:rPr lang="fr-FR" sz="2800" b="1" i="0" dirty="0" smtClean="0"/>
              <a:t>fête/joyeux </a:t>
            </a:r>
            <a:r>
              <a:rPr lang="fr-FR" sz="2800" i="0" dirty="0"/>
              <a:t>et attaqué </a:t>
            </a:r>
            <a:r>
              <a:rPr lang="fr-FR" sz="2800" i="0" dirty="0" smtClean="0"/>
              <a:t>la façon de vivre et </a:t>
            </a:r>
            <a:r>
              <a:rPr lang="fr-FR" sz="2800" b="1" i="0" dirty="0" smtClean="0"/>
              <a:t>la liberté</a:t>
            </a:r>
            <a:r>
              <a:rPr lang="fr-FR" sz="2800" i="0" dirty="0" smtClean="0"/>
              <a:t>.  </a:t>
            </a:r>
          </a:p>
          <a:p>
            <a:pPr marL="530352" lvl="1" indent="0">
              <a:buNone/>
            </a:pPr>
            <a:r>
              <a:rPr lang="fr-FR" sz="2800" i="0" dirty="0" smtClean="0"/>
              <a:t>Les terroristes </a:t>
            </a:r>
            <a:r>
              <a:rPr lang="fr-FR" sz="2800" i="0" dirty="0"/>
              <a:t>pensent que ces activités sont </a:t>
            </a:r>
            <a:r>
              <a:rPr lang="fr-FR" sz="2800" b="1" i="0" dirty="0" smtClean="0"/>
              <a:t>mauvaises</a:t>
            </a:r>
            <a:r>
              <a:rPr lang="fr-FR" sz="2800" i="0" dirty="0" smtClean="0"/>
              <a:t>. </a:t>
            </a:r>
            <a:endParaRPr lang="en-US" sz="280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35" y="4096656"/>
            <a:ext cx="3380865" cy="225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4096656"/>
            <a:ext cx="3759200" cy="22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34" y="4122357"/>
            <a:ext cx="3918688" cy="21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144" y="155956"/>
            <a:ext cx="9820656" cy="19522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Après cette attaque, comme les autres attaques terroristes au Liban </a:t>
            </a:r>
            <a:r>
              <a:rPr lang="fr-FR" sz="3100" i="1" dirty="0" smtClean="0"/>
              <a:t>(Lebanon) </a:t>
            </a:r>
            <a:r>
              <a:rPr lang="fr-FR" dirty="0" smtClean="0"/>
              <a:t>et d’autre pays, le monde est </a:t>
            </a:r>
            <a:r>
              <a:rPr lang="fr-FR" i="1" u="sng" dirty="0" smtClean="0"/>
              <a:t>choqué</a:t>
            </a:r>
            <a:r>
              <a:rPr lang="fr-FR" dirty="0" smtClean="0"/>
              <a:t>. </a:t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i="1" u="sng" dirty="0" smtClean="0"/>
              <a:t>triste</a:t>
            </a:r>
            <a:r>
              <a:rPr lang="fr-FR" dirty="0" smtClean="0"/>
              <a:t>. </a:t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i="1" u="sng" dirty="0" smtClean="0"/>
              <a:t>résilient</a:t>
            </a:r>
            <a:r>
              <a:rPr lang="fr-FR" dirty="0" smtClean="0"/>
              <a:t>. </a:t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i="1" u="sng" dirty="0" smtClean="0"/>
              <a:t>fort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024"/>
            <a:ext cx="5526617" cy="310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99" y="2108200"/>
            <a:ext cx="7378717" cy="4148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3716" y="6256702"/>
            <a:ext cx="450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</a:rPr>
              <a:t>Les pays soutiennent la France</a:t>
            </a:r>
            <a:endParaRPr lang="fr-F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900" y="452227"/>
            <a:ext cx="9601200" cy="1485900"/>
          </a:xfrm>
        </p:spPr>
        <p:txBody>
          <a:bodyPr/>
          <a:lstStyle/>
          <a:p>
            <a:r>
              <a:rPr lang="fr-FR" b="1" dirty="0" smtClean="0"/>
              <a:t>Les Amis: Les Etats-Unis et La France</a:t>
            </a:r>
            <a:endParaRPr lang="fr-F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8" y="2046599"/>
            <a:ext cx="3038532" cy="45643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72" y="1127853"/>
            <a:ext cx="1877152" cy="1126291"/>
          </a:xfrm>
          <a:prstGeom prst="rect">
            <a:avLst/>
          </a:prstGeom>
        </p:spPr>
      </p:pic>
      <p:pic>
        <p:nvPicPr>
          <p:cNvPr id="6" name="AJ_hoMig06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42321" y="2400300"/>
            <a:ext cx="7756525" cy="4363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40900" y="1905302"/>
            <a:ext cx="26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https://www.youtube.com/watch?v=AJ_hoMig06M</a:t>
            </a:r>
          </a:p>
        </p:txBody>
      </p:sp>
    </p:spTree>
    <p:extLst>
      <p:ext uri="{BB962C8B-B14F-4D97-AF65-F5344CB8AC3E}">
        <p14:creationId xmlns:p14="http://schemas.microsoft.com/office/powerpoint/2010/main" val="42044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596900"/>
            <a:ext cx="60071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117</TotalTime>
  <Words>249</Words>
  <Application>Microsoft Office PowerPoint</Application>
  <PresentationFormat>Widescreen</PresentationFormat>
  <Paragraphs>20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Vendredi soir, des terroristes armés  ont commis une série d’attentats à Paris.   Plus de 120 personnes sont mortes dans des attaques, avec plus de 350 blessés, dans 6 endroits (locations) de Paris.</vt:lpstr>
      <vt:lpstr>CNN Video: http://www.cnn.com/videos/world/2015/11/15/paris-attacks-tic-toc-robertson-pkg.cnn/video/playlists/paris-shootings/</vt:lpstr>
      <vt:lpstr>Pourquoi la France?  </vt:lpstr>
      <vt:lpstr>PowerPoint Presentation</vt:lpstr>
      <vt:lpstr>C’est au Bataclan qu’il y a eu le plus de victimes – 89 morts </vt:lpstr>
      <vt:lpstr>Pourquoi est-ce que les terroristes ont choisi de tuer ces gens-là ? </vt:lpstr>
      <vt:lpstr>Après cette attaque, comme les autres attaques terroristes au Liban (Lebanon) et d’autre pays, le monde est choqué.  Et triste.  Et résilient.  Et fort. </vt:lpstr>
      <vt:lpstr>Les Amis: Les Etats-Unis et La France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Vendredi soir, 8 terroristes on au moins 129 personnes sont mortes dans des attaques dans 6 endroits de Paris.</dc:title>
  <dc:creator>Jamie Woodhead</dc:creator>
  <cp:lastModifiedBy>LeClair-Ash, Ann D</cp:lastModifiedBy>
  <cp:revision>24</cp:revision>
  <dcterms:created xsi:type="dcterms:W3CDTF">2015-11-15T21:37:35Z</dcterms:created>
  <dcterms:modified xsi:type="dcterms:W3CDTF">2015-11-16T05:24:21Z</dcterms:modified>
</cp:coreProperties>
</file>